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89" r:id="rId2"/>
    <p:sldId id="257" r:id="rId3"/>
    <p:sldId id="259" r:id="rId4"/>
    <p:sldId id="260" r:id="rId5"/>
    <p:sldId id="261" r:id="rId6"/>
    <p:sldId id="262" r:id="rId7"/>
    <p:sldId id="263" r:id="rId8"/>
    <p:sldId id="266" r:id="rId9"/>
    <p:sldId id="264" r:id="rId10"/>
    <p:sldId id="265" r:id="rId11"/>
    <p:sldId id="267" r:id="rId12"/>
    <p:sldId id="270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9" r:id="rId21"/>
    <p:sldId id="280" r:id="rId22"/>
    <p:sldId id="281" r:id="rId23"/>
    <p:sldId id="282" r:id="rId24"/>
    <p:sldId id="286" r:id="rId25"/>
    <p:sldId id="258" r:id="rId26"/>
    <p:sldId id="277" r:id="rId27"/>
    <p:sldId id="278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03" autoAdjust="0"/>
    <p:restoredTop sz="94215" autoAdjust="0"/>
  </p:normalViewPr>
  <p:slideViewPr>
    <p:cSldViewPr snapToGrid="0">
      <p:cViewPr varScale="1">
        <p:scale>
          <a:sx n="107" d="100"/>
          <a:sy n="107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CF4BF-5A68-4C03-946D-B13C0A4BAF68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33983-AC15-4E71-AFAD-882C565C9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6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 (01272024 updated)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56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34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60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6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62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32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56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47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61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1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51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36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11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94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78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7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Supplementary 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08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Fig.2 live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62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Supp. Fig. 2 flat version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70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252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Supplementary Figure 3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42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71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05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09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78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23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 live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12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7 flat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01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94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1B26-3198-0036-97EE-86F00F24A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B1B66-5B18-89BC-BB65-308E9937D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29969-8B75-2FFC-2489-D14A6B3D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2664D-C3CA-DD94-F8FB-2A641C57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A0F33-D738-B97B-D4DC-69735654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3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BE48-9982-2C4D-192C-051F2517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C7CF9-E2AD-FA20-6C76-470417EDB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BABF7-4FBC-E066-B7F2-9C5DAC9E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2515-D1EE-9E62-6EBD-E92A67DC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A25FE-F9C6-14F4-4D79-6B7935AD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5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D284C-CA44-DEFC-9F04-06924CF60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DA029-7556-7B2B-D173-DE781F7F9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25954-E4DF-57E2-A44B-5701BF39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8F81-7CB4-AE37-8191-22446E51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729D2-BC2D-6A0A-F9D4-820E5E0D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6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ED29-E967-AEAE-2C1E-DADDD85A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D7584-AB44-C453-FEA3-031267A73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07894-E43A-F6C6-50F4-A74E8B94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FEB0B-5CC3-B98D-AAD2-BCFEC6FC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EE621-6A0B-FB9F-C66B-0D77AC083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3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0EDB-0B10-9BAE-15CD-4B341717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74E79-C377-657A-5351-490AD16AC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53774-FB10-7C72-4F11-3E69C136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BE6B-B3D7-DE7C-E37C-0FE2A465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1E899-A039-00E0-A8E3-76C4278F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B0ED-A391-CE9D-6B46-FBBBE067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1345-E5EB-05DF-E5D4-302C74748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4542C-2A55-A986-17EE-E2C6FD6AD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6ED01-E8B8-5F6B-02D4-DB197721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01395-23FD-9D8E-FEF0-8B64E9B5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C9A04-01E5-5E5B-5A56-CEA25695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8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0A0E-2981-02ED-C123-A775FB85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B932E-EF21-5781-93F2-B0E143779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8858A-8495-400D-BD56-826D2BFBF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B77DB-7EAB-AF8F-21BD-4D91DCC07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B1D221-27D1-F78C-1331-192C1C183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89B-3348-C1FE-F88F-CBECF817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ED3913-7DF9-610C-C129-50734046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B22BD-5044-73EF-020E-0D66CF58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29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DB0C-7F7A-FDC0-4C97-D9D92717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422B2A-85AB-32C3-5B21-1B139218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8348B-3B50-AD81-1202-56B5DA2A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2EAD0-04F9-18B4-18A4-78084DC4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9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9C7E61-CDED-78E3-3135-416606D9E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529D2-295B-4D7D-AC45-9B0A9928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D1479-07FC-1D65-C2C0-7C398268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1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4ED8-361F-6ADC-3DA5-4B2A1B5D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CFEC8-4E15-3A89-4430-AC8450324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71AE6-89CD-9651-7F49-F3E2ECD7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D9912-341F-006E-1EBE-EB8DF7CB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B8161-7AE6-599B-ACEC-8B94A2FF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6DC21-716E-7F57-3F27-31EFD3E9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61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680A-6576-40C0-8631-4D635391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02D00-534A-6CCE-870B-8E065BA44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3B490-C1C4-7229-F2F5-8D547E1AB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027FB-AC05-8333-6D68-4A7B7B1B8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9C31C-F525-9FDA-9D16-1C08F83E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80A3-C663-7CCE-7235-1090EFBF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0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FC60BB-3421-ACC1-479E-7E69AA11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B07A3-34DD-C1EE-06C6-FD3C00D6C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42504-E8FA-CEE6-CD80-9B8E23B78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6CF8F-A1D2-4F84-84EC-6DFB9C7535F1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1ACFC-5946-F5C2-3B5F-4111B1068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5458C-518F-8A1C-ED0C-A2E9B9BC0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0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AE6C8FA-64E9-20A6-0EED-6C9A3777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8" y="4320899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DC13E16-5895-4AA5-62B1-548336FA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/>
          <a:stretch/>
        </p:blipFill>
        <p:spPr bwMode="auto">
          <a:xfrm>
            <a:off x="4692309" y="4320899"/>
            <a:ext cx="2475408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9A4FA6C3-FA32-5576-1AEF-2E442949A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906" y="282298"/>
            <a:ext cx="87249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0D8A28BF-F1B9-C361-DE8F-CB5DBA4F3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1"/>
          <a:stretch/>
        </p:blipFill>
        <p:spPr bwMode="auto">
          <a:xfrm>
            <a:off x="7167717" y="4320898"/>
            <a:ext cx="247739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742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9D506775-E566-75FF-41F2-1A7ACEEF6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75" y="0"/>
            <a:ext cx="5529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93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12">
            <a:extLst>
              <a:ext uri="{FF2B5EF4-FFF2-40B4-BE49-F238E27FC236}">
                <a16:creationId xmlns:a16="http://schemas.microsoft.com/office/drawing/2014/main" id="{885E377E-6760-3029-7912-2A3ED6315D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1"/>
          <a:stretch/>
        </p:blipFill>
        <p:spPr bwMode="auto">
          <a:xfrm>
            <a:off x="6593883" y="1001023"/>
            <a:ext cx="4300713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>
            <a:extLst>
              <a:ext uri="{FF2B5EF4-FFF2-40B4-BE49-F238E27FC236}">
                <a16:creationId xmlns:a16="http://schemas.microsoft.com/office/drawing/2014/main" id="{F0BC6D60-2EDF-EF7E-21CA-108FA4F6D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88"/>
          <a:stretch/>
        </p:blipFill>
        <p:spPr bwMode="auto">
          <a:xfrm>
            <a:off x="1341959" y="1001024"/>
            <a:ext cx="4856056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0A808-5829-951D-1E12-2F247C23C677}"/>
              </a:ext>
            </a:extLst>
          </p:cNvPr>
          <p:cNvSpPr txBox="1"/>
          <p:nvPr/>
        </p:nvSpPr>
        <p:spPr>
          <a:xfrm>
            <a:off x="3374709" y="220718"/>
            <a:ext cx="2226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15x15 Puzzles (Mon-Sat)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CAB34-7226-F87A-3887-92E271498D66}"/>
              </a:ext>
            </a:extLst>
          </p:cNvPr>
          <p:cNvSpPr txBox="1"/>
          <p:nvPr/>
        </p:nvSpPr>
        <p:spPr>
          <a:xfrm>
            <a:off x="3054921" y="738685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6B93B-DFB5-449D-83B3-2E7FA7EEB8BA}"/>
              </a:ext>
            </a:extLst>
          </p:cNvPr>
          <p:cNvSpPr txBox="1"/>
          <p:nvPr/>
        </p:nvSpPr>
        <p:spPr>
          <a:xfrm>
            <a:off x="4535636" y="557289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757FB-72C5-6872-E60F-641735A42592}"/>
              </a:ext>
            </a:extLst>
          </p:cNvPr>
          <p:cNvSpPr txBox="1"/>
          <p:nvPr/>
        </p:nvSpPr>
        <p:spPr>
          <a:xfrm>
            <a:off x="5770802" y="579102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49CC2-A297-6E17-F93E-7D424D61C420}"/>
              </a:ext>
            </a:extLst>
          </p:cNvPr>
          <p:cNvSpPr txBox="1"/>
          <p:nvPr/>
        </p:nvSpPr>
        <p:spPr>
          <a:xfrm>
            <a:off x="7522286" y="220718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21x21 Puzzles (Sun)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797AE-E6B7-B4E5-070B-5F797A4DDE83}"/>
              </a:ext>
            </a:extLst>
          </p:cNvPr>
          <p:cNvGrpSpPr/>
          <p:nvPr/>
        </p:nvGrpSpPr>
        <p:grpSpPr>
          <a:xfrm>
            <a:off x="2769759" y="1028894"/>
            <a:ext cx="1563624" cy="91440"/>
            <a:chOff x="633710" y="344619"/>
            <a:chExt cx="1451185" cy="18288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0170B1-9F30-EC17-D58F-91922436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41E8F6-578A-560C-8AEB-BEB3CECAED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0C3E6C3-41F4-4628-86A1-2487BEEB08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F94C75-57AA-32B2-562A-1B6D49EEED46}"/>
              </a:ext>
            </a:extLst>
          </p:cNvPr>
          <p:cNvGrpSpPr/>
          <p:nvPr/>
        </p:nvGrpSpPr>
        <p:grpSpPr>
          <a:xfrm>
            <a:off x="4335660" y="1031062"/>
            <a:ext cx="1563624" cy="91440"/>
            <a:chOff x="633710" y="344619"/>
            <a:chExt cx="1451185" cy="18288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6AD5DD-B704-BC5E-3F79-F44CDC81217A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6C4D95-5C55-7B14-D091-98D6733479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2D299F-B45D-7C57-94AD-50486A828E9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AC8D1D-3D51-C88C-DF86-504BEA65F3FA}"/>
              </a:ext>
            </a:extLst>
          </p:cNvPr>
          <p:cNvGrpSpPr/>
          <p:nvPr/>
        </p:nvGrpSpPr>
        <p:grpSpPr>
          <a:xfrm>
            <a:off x="5914935" y="1034212"/>
            <a:ext cx="237744" cy="91440"/>
            <a:chOff x="634481" y="344619"/>
            <a:chExt cx="1463040" cy="18288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0E6E18-CE0E-6C1E-E737-8A0A844B348E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ADCE9D-20EA-4EF6-85EE-3219C98DAA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4CF08EE-C642-0108-B8CE-FB87452200CE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375DAA-637F-8684-D87D-81800ED888DA}"/>
              </a:ext>
            </a:extLst>
          </p:cNvPr>
          <p:cNvSpPr txBox="1"/>
          <p:nvPr/>
        </p:nvSpPr>
        <p:spPr>
          <a:xfrm>
            <a:off x="6896975" y="738688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40C38-20C2-DD09-857E-9CBD475D9806}"/>
              </a:ext>
            </a:extLst>
          </p:cNvPr>
          <p:cNvSpPr txBox="1"/>
          <p:nvPr/>
        </p:nvSpPr>
        <p:spPr>
          <a:xfrm>
            <a:off x="8377690" y="557292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9F004-36AA-F3C2-8699-E13A6DC05998}"/>
              </a:ext>
            </a:extLst>
          </p:cNvPr>
          <p:cNvSpPr txBox="1"/>
          <p:nvPr/>
        </p:nvSpPr>
        <p:spPr>
          <a:xfrm>
            <a:off x="9612856" y="579105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543C87-4147-B7BA-C1A6-FF6A2F5A28BC}"/>
              </a:ext>
            </a:extLst>
          </p:cNvPr>
          <p:cNvGrpSpPr/>
          <p:nvPr/>
        </p:nvGrpSpPr>
        <p:grpSpPr>
          <a:xfrm>
            <a:off x="6611813" y="1028897"/>
            <a:ext cx="1563624" cy="91440"/>
            <a:chOff x="633710" y="344619"/>
            <a:chExt cx="1451185" cy="18288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7376C3-829A-69CA-3CD4-811C89ABC20B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A0CD01-7264-448E-B620-E239C70785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83B030E-9E4C-1928-52A1-A5FBB49BBE2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5B41B8-290B-0214-6E60-5D03C35A02F4}"/>
              </a:ext>
            </a:extLst>
          </p:cNvPr>
          <p:cNvGrpSpPr/>
          <p:nvPr/>
        </p:nvGrpSpPr>
        <p:grpSpPr>
          <a:xfrm>
            <a:off x="8177714" y="1031065"/>
            <a:ext cx="1563624" cy="91440"/>
            <a:chOff x="633710" y="344619"/>
            <a:chExt cx="1451185" cy="18288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AAFA4D-2EAF-6556-D242-5C12BECA7A76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2012FDA-9E46-B13D-66E3-E82E10672A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A7765F4-1827-B281-875A-506780676839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4F3265-8CBB-FF31-E1ED-B7D30B79356F}"/>
              </a:ext>
            </a:extLst>
          </p:cNvPr>
          <p:cNvGrpSpPr/>
          <p:nvPr/>
        </p:nvGrpSpPr>
        <p:grpSpPr>
          <a:xfrm>
            <a:off x="9756989" y="1034215"/>
            <a:ext cx="237744" cy="91440"/>
            <a:chOff x="634481" y="344619"/>
            <a:chExt cx="1463040" cy="18288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6E06CB-1AE2-C14C-13D2-5EF29B5EF8CC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8826F8-0597-42E7-332E-22BBB4DDBD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217660-DB6C-F60F-07F1-9DB3DFF3E690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2699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>
            <a:extLst>
              <a:ext uri="{FF2B5EF4-FFF2-40B4-BE49-F238E27FC236}">
                <a16:creationId xmlns:a16="http://schemas.microsoft.com/office/drawing/2014/main" id="{57B8DF28-752E-9D00-A3D7-703AB5609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9" y="220663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1DDBD030-D9D1-B178-E2B0-81146C008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07" y="382673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05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5002EC57-DE36-6B46-AA14-28536DF68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98" y="285003"/>
            <a:ext cx="1189460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083816AE-22FC-082B-4C6B-D42E4A421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89107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496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06514193-1A9C-849D-518D-ED9A085DA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339819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71089A32-5359-AEB8-D7E1-996B6CFC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54854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605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DD080E57-E73B-0A53-C3FC-8E1906D54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6" y="229628"/>
            <a:ext cx="1188596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6123F6D1-E412-B9D9-2C81-212105716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3844663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589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>
            <a:extLst>
              <a:ext uri="{FF2B5EF4-FFF2-40B4-BE49-F238E27FC236}">
                <a16:creationId xmlns:a16="http://schemas.microsoft.com/office/drawing/2014/main" id="{B949D31A-31D5-79AE-6FAE-49CA3464D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417887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1778EE09-A361-29A4-A197-C66E80AE0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4023957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481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9F8916E6-4DD6-74F4-C8DC-4C1E8697A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7" y="215898"/>
            <a:ext cx="1185142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E2087E54-35EE-0743-B6F3-950975E95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1300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73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FDAF59B1-68B8-992E-1C31-8757328FD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1" y="389403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E4C39584-98F6-9336-703C-A25A3584F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4004438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5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B83D0EAD-A4F4-25FB-83FC-382F7152D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6" y="278649"/>
            <a:ext cx="1185142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C9669E51-5B9D-753C-176D-9F688AD67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93684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535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9D41243-A97A-3FE0-7CF1-FB66D50ED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467" y="4175510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CBCB677-5117-025E-D7DE-30551E8C2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/>
          <a:stretch/>
        </p:blipFill>
        <p:spPr bwMode="auto">
          <a:xfrm>
            <a:off x="4695222" y="4175510"/>
            <a:ext cx="247796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92534E9-1EA2-667B-4024-DF3AF78B3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1"/>
          <a:stretch/>
        </p:blipFill>
        <p:spPr bwMode="auto">
          <a:xfrm>
            <a:off x="7173191" y="4175509"/>
            <a:ext cx="2484373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C6E4AD7-C339-F006-3A9F-E004651E4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456" y="136910"/>
            <a:ext cx="896302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08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4F60CC8E-1866-08EF-E660-5BDED91A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33" y="304520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BB49A2ED-6F0F-B17E-B7C5-64AB43B29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64" y="3919555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525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C2E18E82-D719-144E-4F20-9BA14F46B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399957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2FB26B7F-F131-3A57-9BEA-337012FA7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401499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452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3517DA84-82AD-39B1-87D1-AD0EF976F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1" y="349344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410E6071-57AB-9A73-F5C7-318534567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7" y="3959879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1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87B2D631-611D-64E4-D9F1-B23722E74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561321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845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6B14A6-2CFF-B9D0-073F-4F62361B8707}"/>
              </a:ext>
            </a:extLst>
          </p:cNvPr>
          <p:cNvSpPr txBox="1"/>
          <p:nvPr/>
        </p:nvSpPr>
        <p:spPr>
          <a:xfrm>
            <a:off x="4721290" y="2743201"/>
            <a:ext cx="3073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 Supplement</a:t>
            </a:r>
          </a:p>
        </p:txBody>
      </p:sp>
    </p:spTree>
    <p:extLst>
      <p:ext uri="{BB962C8B-B14F-4D97-AF65-F5344CB8AC3E}">
        <p14:creationId xmlns:p14="http://schemas.microsoft.com/office/powerpoint/2010/main" val="345788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20C7664-8FBF-971E-1F27-16E02EEEB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0"/>
            <a:ext cx="692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200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2" name="Picture 12">
            <a:extLst>
              <a:ext uri="{FF2B5EF4-FFF2-40B4-BE49-F238E27FC236}">
                <a16:creationId xmlns:a16="http://schemas.microsoft.com/office/drawing/2014/main" id="{467FFA29-42B5-4074-0146-615B90B64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r="14245"/>
          <a:stretch/>
        </p:blipFill>
        <p:spPr bwMode="auto">
          <a:xfrm>
            <a:off x="9584222" y="3671554"/>
            <a:ext cx="3507586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>
            <a:extLst>
              <a:ext uri="{FF2B5EF4-FFF2-40B4-BE49-F238E27FC236}">
                <a16:creationId xmlns:a16="http://schemas.microsoft.com/office/drawing/2014/main" id="{CA07F2DB-3A62-2680-B7A8-4A213EF5C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3" r="13684"/>
          <a:stretch/>
        </p:blipFill>
        <p:spPr bwMode="auto">
          <a:xfrm>
            <a:off x="6034778" y="3677430"/>
            <a:ext cx="3577539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>
            <a:extLst>
              <a:ext uri="{FF2B5EF4-FFF2-40B4-BE49-F238E27FC236}">
                <a16:creationId xmlns:a16="http://schemas.microsoft.com/office/drawing/2014/main" id="{EADF3FC4-3532-9F54-AD91-344F46999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96"/>
          <a:stretch/>
        </p:blipFill>
        <p:spPr bwMode="auto">
          <a:xfrm>
            <a:off x="1166136" y="3677701"/>
            <a:ext cx="4889816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>
            <a:extLst>
              <a:ext uri="{FF2B5EF4-FFF2-40B4-BE49-F238E27FC236}">
                <a16:creationId xmlns:a16="http://schemas.microsoft.com/office/drawing/2014/main" id="{3B91972E-2FED-E723-680C-C1AC214BD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0" r="14063" b="29501"/>
          <a:stretch/>
        </p:blipFill>
        <p:spPr bwMode="auto">
          <a:xfrm>
            <a:off x="9592132" y="184261"/>
            <a:ext cx="3507586" cy="327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EFFD208F-197C-0C1A-B5B5-B5B987498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0" r="14063" b="29501"/>
          <a:stretch/>
        </p:blipFill>
        <p:spPr bwMode="auto">
          <a:xfrm>
            <a:off x="6078991" y="180902"/>
            <a:ext cx="3507586" cy="32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36008BA3-D2A6-7E7C-B392-80577D6CE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96" b="29501"/>
          <a:stretch/>
        </p:blipFill>
        <p:spPr bwMode="auto">
          <a:xfrm>
            <a:off x="1166136" y="184533"/>
            <a:ext cx="4889815" cy="32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3A798E-DF32-9D92-EF62-63C4416C2E4E}"/>
              </a:ext>
            </a:extLst>
          </p:cNvPr>
          <p:cNvSpPr txBox="1"/>
          <p:nvPr/>
        </p:nvSpPr>
        <p:spPr>
          <a:xfrm>
            <a:off x="3912421" y="-10498"/>
            <a:ext cx="870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Monday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CF2EB-A55F-A763-306B-BF811D09DDF8}"/>
              </a:ext>
            </a:extLst>
          </p:cNvPr>
          <p:cNvSpPr txBox="1"/>
          <p:nvPr/>
        </p:nvSpPr>
        <p:spPr>
          <a:xfrm>
            <a:off x="7436164" y="-10498"/>
            <a:ext cx="855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Tuesday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20D04E-AFB7-E564-9E09-A5A70DD32375}"/>
              </a:ext>
            </a:extLst>
          </p:cNvPr>
          <p:cNvSpPr txBox="1"/>
          <p:nvPr/>
        </p:nvSpPr>
        <p:spPr>
          <a:xfrm>
            <a:off x="10899044" y="-10498"/>
            <a:ext cx="1154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Wednesday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2A502-EEC3-0007-2987-A465D6BBCCCA}"/>
              </a:ext>
            </a:extLst>
          </p:cNvPr>
          <p:cNvSpPr txBox="1"/>
          <p:nvPr/>
        </p:nvSpPr>
        <p:spPr>
          <a:xfrm>
            <a:off x="3876514" y="3488547"/>
            <a:ext cx="941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Thursday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B1E10-50B7-AFD0-3C6B-51CD22B90659}"/>
              </a:ext>
            </a:extLst>
          </p:cNvPr>
          <p:cNvSpPr txBox="1"/>
          <p:nvPr/>
        </p:nvSpPr>
        <p:spPr>
          <a:xfrm>
            <a:off x="7517981" y="3488547"/>
            <a:ext cx="69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Friday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9275B-6606-8F10-44FF-95528AD18CD7}"/>
              </a:ext>
            </a:extLst>
          </p:cNvPr>
          <p:cNvSpPr txBox="1"/>
          <p:nvPr/>
        </p:nvSpPr>
        <p:spPr>
          <a:xfrm>
            <a:off x="11018692" y="3488547"/>
            <a:ext cx="9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Saturday</a:t>
            </a:r>
          </a:p>
        </p:txBody>
      </p:sp>
    </p:spTree>
    <p:extLst>
      <p:ext uri="{BB962C8B-B14F-4D97-AF65-F5344CB8AC3E}">
        <p14:creationId xmlns:p14="http://schemas.microsoft.com/office/powerpoint/2010/main" val="1943924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028208-E5E3-3F47-656E-92925F2DE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9" b="41581"/>
          <a:stretch/>
        </p:blipFill>
        <p:spPr bwMode="auto">
          <a:xfrm>
            <a:off x="10848087" y="1741583"/>
            <a:ext cx="587890" cy="24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F4C099-715C-8102-0620-99D34C6DE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55" y="0"/>
            <a:ext cx="9808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32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126AA0DC-EE0E-3B56-06C3-5712C2491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2263"/>
            <a:ext cx="12192000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40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60D5F39D-2E6C-79A3-5C5F-47BA1E8E2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2263"/>
            <a:ext cx="12192000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276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9FBB85-ADE2-AB28-B340-27EB94EA7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4" y="947790"/>
            <a:ext cx="4400000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C681A42-4474-3C49-7C44-37822B434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8"/>
          <a:stretch/>
        </p:blipFill>
        <p:spPr bwMode="auto">
          <a:xfrm>
            <a:off x="4606791" y="947790"/>
            <a:ext cx="3963154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9DDF0BE-E69D-E3EF-FA20-6F4DE20A5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8"/>
          <a:stretch/>
        </p:blipFill>
        <p:spPr bwMode="auto">
          <a:xfrm>
            <a:off x="8645327" y="947790"/>
            <a:ext cx="3963154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623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D9D6A3DC-163B-93CC-134B-8ADA884F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5913"/>
            <a:ext cx="12192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092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81C937-6B41-A506-3FC0-97433CD8B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0" y="939003"/>
            <a:ext cx="12093379" cy="419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74EB06CF-3EC9-1F7B-CBE7-419BC9D9E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538" y="0"/>
            <a:ext cx="5622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9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3E731AA5-F821-C1A1-6464-11819DF55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0"/>
            <a:ext cx="5594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81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A721F682-1AF6-6E29-9B30-15EEC5E87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142" y="504825"/>
            <a:ext cx="68484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425089D-F772-29E0-8868-73D4FC714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954" y="504825"/>
            <a:ext cx="632460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22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F216DC-98E9-EDFC-8544-9C777DDB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8" y="752482"/>
            <a:ext cx="11958463" cy="51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29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9FACE91C-6F6B-9555-55A1-3E9D59EF5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2" y="436930"/>
            <a:ext cx="5753015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DD595AC8-CD97-7A12-0688-0649A73C8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05" y="436930"/>
            <a:ext cx="5753015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876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22383</TotalTime>
  <Words>152</Words>
  <Application>Microsoft Office PowerPoint</Application>
  <PresentationFormat>Widescreen</PresentationFormat>
  <Paragraphs>76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Raksin</dc:creator>
  <cp:lastModifiedBy>Jonathan Raksin</cp:lastModifiedBy>
  <cp:revision>18</cp:revision>
  <dcterms:created xsi:type="dcterms:W3CDTF">2024-01-11T00:44:14Z</dcterms:created>
  <dcterms:modified xsi:type="dcterms:W3CDTF">2024-01-29T03:13:05Z</dcterms:modified>
</cp:coreProperties>
</file>